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67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CC00FF"/>
    <a:srgbClr val="66FFFF"/>
    <a:srgbClr val="00FF00"/>
    <a:srgbClr val="660066"/>
    <a:srgbClr val="000099"/>
    <a:srgbClr val="0080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E32C-6F85-4E9D-9541-A8F7D44AD4C6}" type="datetimeFigureOut">
              <a:rPr lang="es-ES" smtClean="0"/>
              <a:t>15/08/2013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DEB8-5C96-49D6-9E72-D4AF71A196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9087112"/>
      </p:ext>
    </p:extLst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E32C-6F85-4E9D-9541-A8F7D44AD4C6}" type="datetimeFigureOut">
              <a:rPr lang="es-ES" smtClean="0"/>
              <a:t>15/08/2013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DEB8-5C96-49D6-9E72-D4AF71A196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7343062"/>
      </p:ext>
    </p:extLst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E32C-6F85-4E9D-9541-A8F7D44AD4C6}" type="datetimeFigureOut">
              <a:rPr lang="es-ES" smtClean="0"/>
              <a:t>15/08/2013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DEB8-5C96-49D6-9E72-D4AF71A196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1707531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E32C-6F85-4E9D-9541-A8F7D44AD4C6}" type="datetimeFigureOut">
              <a:rPr lang="es-ES" smtClean="0"/>
              <a:t>15/08/2013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DEB8-5C96-49D6-9E72-D4AF71A196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263736"/>
      </p:ext>
    </p:extLst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E32C-6F85-4E9D-9541-A8F7D44AD4C6}" type="datetimeFigureOut">
              <a:rPr lang="es-ES" smtClean="0"/>
              <a:t>15/08/2013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DEB8-5C96-49D6-9E72-D4AF71A196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8143740"/>
      </p:ext>
    </p:extLst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E32C-6F85-4E9D-9541-A8F7D44AD4C6}" type="datetimeFigureOut">
              <a:rPr lang="es-ES" smtClean="0"/>
              <a:t>15/08/2013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DEB8-5C96-49D6-9E72-D4AF71A196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7472448"/>
      </p:ext>
    </p:extLst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E32C-6F85-4E9D-9541-A8F7D44AD4C6}" type="datetimeFigureOut">
              <a:rPr lang="es-ES" smtClean="0"/>
              <a:t>15/08/2013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DEB8-5C96-49D6-9E72-D4AF71A196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9172924"/>
      </p:ext>
    </p:extLst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E32C-6F85-4E9D-9541-A8F7D44AD4C6}" type="datetimeFigureOut">
              <a:rPr lang="es-ES" smtClean="0"/>
              <a:t>15/08/2013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DEB8-5C96-49D6-9E72-D4AF71A196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3090751"/>
      </p:ext>
    </p:extLst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E32C-6F85-4E9D-9541-A8F7D44AD4C6}" type="datetimeFigureOut">
              <a:rPr lang="es-ES" smtClean="0"/>
              <a:t>15/08/2013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DEB8-5C96-49D6-9E72-D4AF71A196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4204082"/>
      </p:ext>
    </p:extLst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E32C-6F85-4E9D-9541-A8F7D44AD4C6}" type="datetimeFigureOut">
              <a:rPr lang="es-ES" smtClean="0"/>
              <a:t>15/08/2013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DEB8-5C96-49D6-9E72-D4AF71A196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6874640"/>
      </p:ext>
    </p:extLst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E32C-6F85-4E9D-9541-A8F7D44AD4C6}" type="datetimeFigureOut">
              <a:rPr lang="es-ES" smtClean="0"/>
              <a:t>15/08/2013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DEB8-5C96-49D6-9E72-D4AF71A196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0779372"/>
      </p:ext>
    </p:extLst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9E32C-6F85-4E9D-9541-A8F7D44AD4C6}" type="datetimeFigureOut">
              <a:rPr lang="es-ES" smtClean="0"/>
              <a:t>15/08/2013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7DEB8-5C96-49D6-9E72-D4AF71A196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447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0.wdp"/><Relationship Id="rId5" Type="http://schemas.openxmlformats.org/officeDocument/2006/relationships/image" Target="../media/image12.png"/><Relationship Id="rId4" Type="http://schemas.openxmlformats.org/officeDocument/2006/relationships/audio" Target="../media/audio1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13.png"/><Relationship Id="rId4" Type="http://schemas.openxmlformats.org/officeDocument/2006/relationships/audio" Target="../media/audio14.wav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3.wav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openxmlformats.org/officeDocument/2006/relationships/audio" Target="../media/audio6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7.png"/><Relationship Id="rId4" Type="http://schemas.openxmlformats.org/officeDocument/2006/relationships/audio" Target="../media/audio7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8.png"/><Relationship Id="rId4" Type="http://schemas.openxmlformats.org/officeDocument/2006/relationships/audio" Target="../media/audio8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9.wav"/><Relationship Id="rId5" Type="http://schemas.microsoft.com/office/2007/relationships/hdphoto" Target="../media/hdphoto7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5" Type="http://schemas.openxmlformats.org/officeDocument/2006/relationships/image" Target="../media/image10.png"/><Relationship Id="rId4" Type="http://schemas.openxmlformats.org/officeDocument/2006/relationships/audio" Target="../media/audio10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audio" Target="../media/audio1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9.wdp"/><Relationship Id="rId5" Type="http://schemas.openxmlformats.org/officeDocument/2006/relationships/image" Target="../media/image11.png"/><Relationship Id="rId4" Type="http://schemas.openxmlformats.org/officeDocument/2006/relationships/audio" Target="../media/audio1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84"/>
            <a:ext cx="9149585" cy="6853815"/>
          </a:xfrm>
          <a:prstGeom prst="rect">
            <a:avLst/>
          </a:prstGeom>
        </p:spPr>
      </p:pic>
      <p:sp>
        <p:nvSpPr>
          <p:cNvPr id="7" name="6 Elipse"/>
          <p:cNvSpPr/>
          <p:nvPr/>
        </p:nvSpPr>
        <p:spPr>
          <a:xfrm>
            <a:off x="1115616" y="1052736"/>
            <a:ext cx="6840760" cy="4608512"/>
          </a:xfrm>
          <a:prstGeom prst="ellipse">
            <a:avLst/>
          </a:prstGeom>
          <a:pattFill prst="dkHorz">
            <a:fgClr>
              <a:schemeClr val="accent1"/>
            </a:fgClr>
            <a:bgClr>
              <a:schemeClr val="tx2">
                <a:lumMod val="40000"/>
                <a:lumOff val="60000"/>
              </a:schemeClr>
            </a:bgClr>
          </a:pattFill>
          <a:ln w="76200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2267744" y="2132856"/>
            <a:ext cx="51845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600" b="1" dirty="0" smtClean="0">
                <a:ln w="5715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oper Black" pitchFamily="18" charset="0"/>
              </a:rPr>
              <a:t>SPELLING NAMES</a:t>
            </a:r>
            <a:endParaRPr lang="es-ES" sz="6600" b="1" dirty="0">
              <a:ln w="5715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10" name="Picture 2" descr="http://www.vectordiary.com/isd_post/2009/30-figure-illustrations/Vector_Kid_by_Lawnz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2600" y1="46072" x2="70200" y2="47771"/>
                        <a14:foregroundMark x1="19800" y1="79618" x2="10000" y2="92569"/>
                        <a14:foregroundMark x1="25000" y1="78556" x2="38400" y2="87261"/>
                        <a14:foregroundMark x1="3600" y1="89809" x2="2600" y2="97028"/>
                        <a14:foregroundMark x1="13800" y1="95329" x2="69800" y2="97028"/>
                        <a14:foregroundMark x1="45200" y1="89384" x2="62800" y2="84713"/>
                        <a14:foregroundMark x1="68800" y1="81104" x2="81200" y2="89384"/>
                        <a14:backgroundMark x1="86800" y1="13376" x2="90600" y2="186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87" y="3501008"/>
            <a:ext cx="3575875" cy="33684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769348"/>
            <a:ext cx="2334575" cy="10728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582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Llamada rectangular redondeada"/>
          <p:cNvSpPr/>
          <p:nvPr/>
        </p:nvSpPr>
        <p:spPr>
          <a:xfrm>
            <a:off x="755576" y="1052736"/>
            <a:ext cx="1944216" cy="1296144"/>
          </a:xfrm>
          <a:prstGeom prst="wedgeRoundRectCallout">
            <a:avLst>
              <a:gd name="adj1" fmla="val 19678"/>
              <a:gd name="adj2" fmla="val 8240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Botón de acción: Sonido">
            <a:hlinkClick r:id="" action="ppaction://noaction" highlightClick="1">
              <a:snd r:embed="rId4" name="Akemi.wav"/>
            </a:hlinkClick>
          </p:cNvPr>
          <p:cNvSpPr/>
          <p:nvPr/>
        </p:nvSpPr>
        <p:spPr>
          <a:xfrm>
            <a:off x="1098340" y="1448780"/>
            <a:ext cx="1296144" cy="720080"/>
          </a:xfrm>
          <a:prstGeom prst="actionButtonSou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971600" y="1052736"/>
            <a:ext cx="1422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827584" y="211287"/>
            <a:ext cx="77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How</a:t>
            </a:r>
            <a:r>
              <a:rPr lang="es-ES_tradnl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do </a:t>
            </a:r>
            <a:r>
              <a:rPr lang="es-ES_tradnl" sz="4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you</a:t>
            </a:r>
            <a:r>
              <a:rPr lang="es-ES_tradnl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4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spell</a:t>
            </a:r>
            <a:r>
              <a:rPr lang="es-ES_tradnl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4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your</a:t>
            </a:r>
            <a:r>
              <a:rPr lang="es-ES_tradnl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4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name</a:t>
            </a:r>
            <a:r>
              <a:rPr lang="es-ES_tradnl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?</a:t>
            </a:r>
            <a:endParaRPr lang="es-ES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11 Flecha derecha">
            <a:hlinkClick r:id="" action="ppaction://hlinkshowjump?jump=nextslide"/>
          </p:cNvPr>
          <p:cNvSpPr/>
          <p:nvPr/>
        </p:nvSpPr>
        <p:spPr>
          <a:xfrm>
            <a:off x="7812360" y="5805264"/>
            <a:ext cx="936104" cy="72008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dirty="0" smtClean="0"/>
              <a:t>NEXT</a:t>
            </a:r>
            <a:endParaRPr lang="es-ES" sz="1600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4355976" y="1700808"/>
            <a:ext cx="410445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77800" h="38100" prst="coolSlant"/>
            </a:sp3d>
          </a:bodyPr>
          <a:lstStyle/>
          <a:p>
            <a:pPr algn="ctr"/>
            <a:r>
              <a:rPr lang="es-ES_tradnl" sz="60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A </a:t>
            </a:r>
            <a:r>
              <a:rPr lang="es-ES_tradnl" sz="60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K </a:t>
            </a:r>
            <a:r>
              <a:rPr lang="es-ES_tradnl" sz="6000" dirty="0" smtClean="0">
                <a:solidFill>
                  <a:srgbClr val="00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A </a:t>
            </a:r>
            <a:r>
              <a:rPr lang="es-ES_tradnl" sz="6000" dirty="0" smtClean="0">
                <a:solidFill>
                  <a:srgbClr val="66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K </a:t>
            </a:r>
            <a:r>
              <a:rPr lang="es-ES_tradnl" sz="6000" dirty="0" smtClean="0">
                <a:solidFill>
                  <a:srgbClr val="CC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O</a:t>
            </a:r>
            <a:endParaRPr lang="es-ES" sz="6000" dirty="0">
              <a:solidFill>
                <a:srgbClr val="CC00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oper Black" pitchFamily="18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211960" y="4293096"/>
            <a:ext cx="414046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77800" h="38100" prst="coolSlant"/>
            </a:sp3d>
          </a:bodyPr>
          <a:lstStyle/>
          <a:p>
            <a:pPr algn="ctr"/>
            <a:r>
              <a:rPr lang="es-ES_tradnl" sz="60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A </a:t>
            </a:r>
            <a:r>
              <a:rPr lang="es-ES_tradnl" sz="60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K </a:t>
            </a:r>
            <a:r>
              <a:rPr lang="es-ES_tradnl" sz="6000" dirty="0" smtClean="0">
                <a:solidFill>
                  <a:srgbClr val="00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E </a:t>
            </a:r>
            <a:r>
              <a:rPr lang="es-ES_tradnl" sz="6000" dirty="0" smtClean="0">
                <a:solidFill>
                  <a:srgbClr val="66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M </a:t>
            </a:r>
            <a:r>
              <a:rPr lang="es-ES_tradnl" sz="6000" dirty="0" smtClean="0">
                <a:solidFill>
                  <a:srgbClr val="CC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I</a:t>
            </a:r>
            <a:endParaRPr lang="es-ES" sz="6000" dirty="0">
              <a:solidFill>
                <a:srgbClr val="CC00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oper Black" pitchFamily="18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4211960" y="2996952"/>
            <a:ext cx="414046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77800" h="38100" prst="coolSlant"/>
            </a:sp3d>
          </a:bodyPr>
          <a:lstStyle/>
          <a:p>
            <a:pPr algn="ctr"/>
            <a:r>
              <a:rPr lang="es-ES_tradnl" sz="60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A </a:t>
            </a:r>
            <a:r>
              <a:rPr lang="es-ES_tradnl" sz="60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Y </a:t>
            </a:r>
            <a:r>
              <a:rPr lang="es-ES_tradnl" sz="6000" dirty="0" smtClean="0">
                <a:solidFill>
                  <a:srgbClr val="00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A </a:t>
            </a:r>
            <a:r>
              <a:rPr lang="es-ES_tradnl" sz="6000" dirty="0" smtClean="0">
                <a:solidFill>
                  <a:srgbClr val="66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K </a:t>
            </a:r>
            <a:r>
              <a:rPr lang="es-ES_tradnl" sz="6000" dirty="0" smtClean="0">
                <a:solidFill>
                  <a:srgbClr val="CC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O</a:t>
            </a:r>
            <a:endParaRPr lang="es-ES" sz="6000" dirty="0">
              <a:solidFill>
                <a:srgbClr val="CC00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oper Black" pitchFamily="18" charset="0"/>
            </a:endParaRPr>
          </a:p>
        </p:txBody>
      </p:sp>
      <p:pic>
        <p:nvPicPr>
          <p:cNvPr id="14" name="Picture 2" descr="http://static.freepik.com/free-photo/human-face-vector_7209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48" b="100000" l="9904" r="89936">
                        <a14:foregroundMark x1="62620" y1="65657" x2="64856" y2="70202"/>
                        <a14:foregroundMark x1="44569" y1="22222" x2="44249" y2="24747"/>
                        <a14:backgroundMark x1="66294" y1="70707" x2="71406" y2="75000"/>
                        <a14:backgroundMark x1="62620" y1="68434" x2="63578" y2="69444"/>
                        <a14:backgroundMark x1="64058" y1="61111" x2="63099" y2="63636"/>
                        <a14:backgroundMark x1="68211" y1="52273" x2="67252" y2="56313"/>
                        <a14:backgroundMark x1="52875" y1="13636" x2="51278" y2="15404"/>
                        <a14:backgroundMark x1="46805" y1="19192" x2="44728" y2="22222"/>
                        <a14:backgroundMark x1="60383" y1="60354" x2="60383" y2="60354"/>
                        <a14:backgroundMark x1="71885" y1="26768" x2="72364" y2="29798"/>
                        <a14:backgroundMark x1="62141" y1="13131" x2="62141" y2="13131"/>
                        <a14:backgroundMark x1="49042" y1="16919" x2="49042" y2="16919"/>
                        <a14:backgroundMark x1="58786" y1="12626" x2="58786" y2="12626"/>
                        <a14:backgroundMark x1="64377" y1="68939" x2="64856" y2="69444"/>
                        <a14:backgroundMark x1="59904" y1="68434" x2="59105" y2="68434"/>
                        <a14:backgroundMark x1="40096" y1="65657" x2="40256" y2="68182"/>
                        <a14:backgroundMark x1="40735" y1="62879" x2="40735" y2="62879"/>
                        <a14:backgroundMark x1="39936" y1="68687" x2="39936" y2="68687"/>
                        <a14:backgroundMark x1="39617" y1="45455" x2="39617" y2="45455"/>
                        <a14:backgroundMark x1="49840" y1="15909" x2="44888" y2="19697"/>
                        <a14:backgroundMark x1="57508" y1="11616" x2="54952" y2="12879"/>
                        <a14:backgroundMark x1="44089" y1="24747" x2="44089" y2="24747"/>
                        <a14:backgroundMark x1="44888" y1="22727" x2="44089" y2="24242"/>
                        <a14:backgroundMark x1="44409" y1="24242" x2="44409" y2="24242"/>
                        <a14:backgroundMark x1="43450" y1="26768" x2="43450" y2="26768"/>
                        <a14:backgroundMark x1="42492" y1="32576" x2="42492" y2="32576"/>
                        <a14:backgroundMark x1="41853" y1="35101" x2="41853" y2="351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23" t="8567" r="23918"/>
          <a:stretch/>
        </p:blipFill>
        <p:spPr bwMode="auto">
          <a:xfrm>
            <a:off x="107504" y="2434520"/>
            <a:ext cx="4104456" cy="423484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2695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3" grpId="1"/>
      <p:bldP spid="19" grpId="0"/>
      <p:bldP spid="20" grpId="0"/>
      <p:bldP spid="2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Llamada rectangular redondeada"/>
          <p:cNvSpPr/>
          <p:nvPr/>
        </p:nvSpPr>
        <p:spPr>
          <a:xfrm>
            <a:off x="755576" y="1052736"/>
            <a:ext cx="1944216" cy="1296144"/>
          </a:xfrm>
          <a:prstGeom prst="wedgeRoundRectCallout">
            <a:avLst>
              <a:gd name="adj1" fmla="val 19678"/>
              <a:gd name="adj2" fmla="val 8240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827584" y="211287"/>
            <a:ext cx="77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How</a:t>
            </a:r>
            <a:r>
              <a:rPr lang="es-ES_tradnl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do </a:t>
            </a:r>
            <a:r>
              <a:rPr lang="es-ES_tradnl" sz="4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you</a:t>
            </a:r>
            <a:r>
              <a:rPr lang="es-ES_tradnl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4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spell</a:t>
            </a:r>
            <a:r>
              <a:rPr lang="es-ES_tradnl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4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your</a:t>
            </a:r>
            <a:r>
              <a:rPr lang="es-ES_tradnl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4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name</a:t>
            </a:r>
            <a:r>
              <a:rPr lang="es-ES_tradnl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?</a:t>
            </a:r>
            <a:endParaRPr lang="es-ES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11 Flecha derecha">
            <a:hlinkClick r:id="" action="ppaction://hlinkshowjump?jump=nextslide"/>
          </p:cNvPr>
          <p:cNvSpPr/>
          <p:nvPr/>
        </p:nvSpPr>
        <p:spPr>
          <a:xfrm>
            <a:off x="7812360" y="5805264"/>
            <a:ext cx="936104" cy="72008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dirty="0" smtClean="0"/>
              <a:t>NEXT</a:t>
            </a:r>
            <a:endParaRPr lang="es-ES" sz="1600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923928" y="1700808"/>
            <a:ext cx="410445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77800" h="38100" prst="coolSlant"/>
            </a:sp3d>
          </a:bodyPr>
          <a:lstStyle/>
          <a:p>
            <a:pPr algn="ctr"/>
            <a:r>
              <a:rPr lang="es-ES_tradnl" sz="60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K </a:t>
            </a:r>
            <a:r>
              <a:rPr lang="es-ES_tradnl" sz="60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A </a:t>
            </a:r>
            <a:r>
              <a:rPr lang="es-ES_tradnl" sz="6000" dirty="0" smtClean="0">
                <a:solidFill>
                  <a:srgbClr val="00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C </a:t>
            </a:r>
            <a:r>
              <a:rPr lang="es-ES_tradnl" sz="6000" dirty="0" smtClean="0">
                <a:solidFill>
                  <a:srgbClr val="66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E </a:t>
            </a:r>
            <a:r>
              <a:rPr lang="es-ES_tradnl" sz="6000" dirty="0" smtClean="0">
                <a:solidFill>
                  <a:srgbClr val="99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Y</a:t>
            </a:r>
            <a:endParaRPr lang="es-ES" sz="6000" dirty="0">
              <a:solidFill>
                <a:srgbClr val="9900C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oper Black" pitchFamily="18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139952" y="4293096"/>
            <a:ext cx="414046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77800" h="38100" prst="coolSlant"/>
            </a:sp3d>
          </a:bodyPr>
          <a:lstStyle/>
          <a:p>
            <a:pPr algn="ctr"/>
            <a:r>
              <a:rPr lang="es-ES_tradnl" sz="60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K </a:t>
            </a:r>
            <a:r>
              <a:rPr lang="es-ES_tradnl" sz="60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A </a:t>
            </a:r>
            <a:r>
              <a:rPr lang="es-ES_tradnl" sz="6000" dirty="0" smtClean="0">
                <a:solidFill>
                  <a:srgbClr val="00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L </a:t>
            </a:r>
            <a:r>
              <a:rPr lang="es-ES_tradnl" sz="6000" dirty="0" smtClean="0">
                <a:solidFill>
                  <a:srgbClr val="66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E </a:t>
            </a:r>
            <a:r>
              <a:rPr lang="es-ES_tradnl" sz="6000" dirty="0" smtClean="0">
                <a:solidFill>
                  <a:srgbClr val="99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B</a:t>
            </a:r>
            <a:endParaRPr lang="es-ES" sz="6000" dirty="0">
              <a:solidFill>
                <a:srgbClr val="9900C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oper Black" pitchFamily="18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4139952" y="2996952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77800" h="38100" prst="coolSlant"/>
            </a:sp3d>
          </a:bodyPr>
          <a:lstStyle/>
          <a:p>
            <a:pPr algn="ctr"/>
            <a:r>
              <a:rPr lang="es-ES_tradnl" sz="60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K </a:t>
            </a:r>
            <a:r>
              <a:rPr lang="es-ES_tradnl" sz="60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A </a:t>
            </a:r>
            <a:r>
              <a:rPr lang="es-ES_tradnl" sz="6000" dirty="0" smtClean="0">
                <a:solidFill>
                  <a:srgbClr val="00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I </a:t>
            </a:r>
            <a:r>
              <a:rPr lang="es-ES_tradnl" sz="6000" dirty="0" smtClean="0">
                <a:solidFill>
                  <a:srgbClr val="66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N </a:t>
            </a:r>
            <a:r>
              <a:rPr lang="es-ES_tradnl" sz="6000" dirty="0" smtClean="0">
                <a:solidFill>
                  <a:srgbClr val="99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E</a:t>
            </a:r>
            <a:endParaRPr lang="es-ES" sz="6000" dirty="0">
              <a:solidFill>
                <a:srgbClr val="9900C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oper Black" pitchFamily="18" charset="0"/>
            </a:endParaRPr>
          </a:p>
        </p:txBody>
      </p:sp>
      <p:sp>
        <p:nvSpPr>
          <p:cNvPr id="14" name="13 Botón de acción: Sonido">
            <a:hlinkClick r:id="" action="ppaction://noaction" highlightClick="1">
              <a:snd r:embed="rId4" name="kaleb.wav"/>
            </a:hlinkClick>
          </p:cNvPr>
          <p:cNvSpPr/>
          <p:nvPr/>
        </p:nvSpPr>
        <p:spPr>
          <a:xfrm>
            <a:off x="1115616" y="1412776"/>
            <a:ext cx="1296144" cy="720080"/>
          </a:xfrm>
          <a:prstGeom prst="actionButtonSou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CuadroTexto"/>
          <p:cNvSpPr txBox="1"/>
          <p:nvPr/>
        </p:nvSpPr>
        <p:spPr>
          <a:xfrm>
            <a:off x="971600" y="1052736"/>
            <a:ext cx="1422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" dirty="0"/>
          </a:p>
        </p:txBody>
      </p:sp>
      <p:pic>
        <p:nvPicPr>
          <p:cNvPr id="18" name="Picture 2" descr="http://img.photobucket.com/albums/v113/rigelocampo/vector8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59" y="2716471"/>
            <a:ext cx="3951817" cy="395181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29497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_M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_M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S_M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3" grpId="1"/>
      <p:bldP spid="19" grpId="0"/>
      <p:bldP spid="20" grpId="0"/>
      <p:bldP spid="2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Llamada rectangular redondeada"/>
          <p:cNvSpPr/>
          <p:nvPr/>
        </p:nvSpPr>
        <p:spPr>
          <a:xfrm>
            <a:off x="1097778" y="980728"/>
            <a:ext cx="6354541" cy="1080120"/>
          </a:xfrm>
          <a:prstGeom prst="wedgeRoundRectCallout">
            <a:avLst>
              <a:gd name="adj1" fmla="val -9453"/>
              <a:gd name="adj2" fmla="val 11254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>
                <a:solidFill>
                  <a:schemeClr val="tx1"/>
                </a:solidFill>
              </a:rPr>
              <a:t>HOW DO YOU SPELL YOUR NAME?</a:t>
            </a:r>
            <a:endParaRPr lang="es-ES" sz="2800" b="1" dirty="0">
              <a:solidFill>
                <a:schemeClr val="tx1"/>
              </a:solidFill>
            </a:endParaRPr>
          </a:p>
        </p:txBody>
      </p:sp>
      <p:pic>
        <p:nvPicPr>
          <p:cNvPr id="19" name="Picture 2" descr="http://www.vectordiary.com/isd_post/2009/30-figure-illustrations/Vector_Kid_by_Lawnz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2600" y1="46072" x2="70200" y2="47771"/>
                        <a14:foregroundMark x1="19800" y1="79618" x2="10000" y2="92569"/>
                        <a14:foregroundMark x1="25000" y1="78556" x2="38400" y2="87261"/>
                        <a14:foregroundMark x1="3600" y1="89809" x2="2600" y2="97028"/>
                        <a14:foregroundMark x1="13800" y1="95329" x2="69800" y2="97028"/>
                        <a14:foregroundMark x1="45200" y1="89384" x2="62800" y2="84713"/>
                        <a14:foregroundMark x1="68800" y1="81104" x2="81200" y2="89384"/>
                        <a14:backgroundMark x1="86800" y1="13376" x2="90600" y2="186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911" y="2348880"/>
            <a:ext cx="4586496" cy="432047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89840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www.vectors4all.net/preview/human-face-vector-3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9245" y1="73714" x2="11321" y2="85143"/>
                        <a14:foregroundMark x1="31761" y1="67429" x2="12264" y2="72286"/>
                        <a14:foregroundMark x1="11321" y1="75714" x2="3774" y2="88857"/>
                        <a14:foregroundMark x1="3459" y1="90571" x2="8491" y2="96571"/>
                        <a14:foregroundMark x1="22327" y1="83429" x2="66352" y2="86857"/>
                        <a14:foregroundMark x1="34906" y1="70000" x2="75786" y2="86857"/>
                        <a14:foregroundMark x1="69811" y1="67429" x2="90881" y2="74571"/>
                        <a14:foregroundMark x1="93396" y1="78286" x2="96855" y2="92571"/>
                        <a14:foregroundMark x1="94654" y1="97714" x2="84277" y2="99143"/>
                        <a14:foregroundMark x1="58491" y1="74857" x2="72327" y2="68571"/>
                        <a14:foregroundMark x1="67925" y1="79714" x2="89937" y2="78000"/>
                        <a14:foregroundMark x1="72642" y1="92857" x2="94025" y2="86286"/>
                        <a14:foregroundMark x1="12579" y1="88286" x2="27358" y2="98286"/>
                        <a14:foregroundMark x1="32390" y1="91143" x2="69182" y2="96286"/>
                        <a14:foregroundMark x1="35535" y1="9429" x2="31447" y2="10000"/>
                        <a14:foregroundMark x1="66352" y1="9429" x2="70126" y2="10000"/>
                        <a14:foregroundMark x1="38365" y1="6000" x2="34591" y2="1429"/>
                        <a14:foregroundMark x1="32704" y1="7429" x2="29560" y2="6857"/>
                        <a14:foregroundMark x1="27987" y1="12571" x2="24528" y2="13714"/>
                        <a14:foregroundMark x1="63522" y1="5143" x2="66038" y2="2286"/>
                        <a14:foregroundMark x1="70755" y1="10286" x2="76101" y2="12857"/>
                        <a14:foregroundMark x1="63208" y1="6857" x2="61006" y2="5143"/>
                        <a14:foregroundMark x1="71069" y1="6857" x2="74214" y2="6286"/>
                        <a14:foregroundMark x1="73899" y1="18286" x2="77044" y2="25429"/>
                        <a14:foregroundMark x1="22956" y1="78000" x2="41195" y2="79429"/>
                        <a14:foregroundMark x1="29874" y1="88286" x2="30189" y2="95714"/>
                        <a14:backgroundMark x1="77673" y1="38857" x2="77358" y2="3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60"/>
          <a:stretch/>
        </p:blipFill>
        <p:spPr bwMode="auto">
          <a:xfrm>
            <a:off x="251520" y="2816034"/>
            <a:ext cx="3600400" cy="38533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Llamada rectangular redondeada"/>
          <p:cNvSpPr/>
          <p:nvPr/>
        </p:nvSpPr>
        <p:spPr>
          <a:xfrm>
            <a:off x="755576" y="1052736"/>
            <a:ext cx="1944216" cy="1296144"/>
          </a:xfrm>
          <a:prstGeom prst="wedgeRoundRectCallout">
            <a:avLst>
              <a:gd name="adj1" fmla="val 19678"/>
              <a:gd name="adj2" fmla="val 8240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Botón de acción: Sonido">
            <a:hlinkClick r:id="" action="ppaction://noaction" highlightClick="1">
              <a:snd r:embed="rId6" name="layla.wav"/>
            </a:hlinkClick>
          </p:cNvPr>
          <p:cNvSpPr/>
          <p:nvPr/>
        </p:nvSpPr>
        <p:spPr>
          <a:xfrm>
            <a:off x="1098340" y="1448780"/>
            <a:ext cx="1296144" cy="720080"/>
          </a:xfrm>
          <a:prstGeom prst="actionButtonSou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971600" y="1052736"/>
            <a:ext cx="1422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827584" y="211287"/>
            <a:ext cx="77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How</a:t>
            </a:r>
            <a:r>
              <a:rPr lang="es-ES_tradnl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do </a:t>
            </a:r>
            <a:r>
              <a:rPr lang="es-ES_tradnl" sz="4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you</a:t>
            </a:r>
            <a:r>
              <a:rPr lang="es-ES_tradnl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4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spell</a:t>
            </a:r>
            <a:r>
              <a:rPr lang="es-ES_tradnl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4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your</a:t>
            </a:r>
            <a:r>
              <a:rPr lang="es-ES_tradnl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4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name</a:t>
            </a:r>
            <a:r>
              <a:rPr lang="es-ES_tradnl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?</a:t>
            </a:r>
            <a:endParaRPr lang="es-ES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11 Flecha derecha">
            <a:hlinkClick r:id="" action="ppaction://hlinkshowjump?jump=nextslide"/>
          </p:cNvPr>
          <p:cNvSpPr/>
          <p:nvPr/>
        </p:nvSpPr>
        <p:spPr>
          <a:xfrm>
            <a:off x="7812360" y="5805264"/>
            <a:ext cx="936104" cy="72008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dirty="0" smtClean="0"/>
              <a:t>NEXT</a:t>
            </a:r>
            <a:endParaRPr lang="es-ES" sz="1600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4283968" y="1700808"/>
            <a:ext cx="410445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77800" h="38100" prst="coolSlant"/>
            </a:sp3d>
          </a:bodyPr>
          <a:lstStyle/>
          <a:p>
            <a:pPr algn="ctr"/>
            <a:r>
              <a:rPr lang="es-ES_tradnl" sz="60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L </a:t>
            </a:r>
            <a:r>
              <a:rPr lang="es-ES_tradnl" sz="60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A </a:t>
            </a:r>
            <a:r>
              <a:rPr lang="es-ES_tradnl" sz="6000" dirty="0" smtClean="0">
                <a:solidFill>
                  <a:srgbClr val="00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U </a:t>
            </a:r>
            <a:r>
              <a:rPr lang="es-ES_tradnl" sz="6000" dirty="0" smtClean="0">
                <a:solidFill>
                  <a:srgbClr val="66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R </a:t>
            </a:r>
            <a:r>
              <a:rPr lang="es-ES_tradnl" sz="6000" dirty="0" smtClean="0">
                <a:solidFill>
                  <a:srgbClr val="CC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A</a:t>
            </a:r>
            <a:endParaRPr lang="es-ES" sz="6000" dirty="0">
              <a:solidFill>
                <a:srgbClr val="CC00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oper Black" pitchFamily="18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139952" y="2989401"/>
            <a:ext cx="414046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77800" h="38100" prst="coolSlant"/>
            </a:sp3d>
          </a:bodyPr>
          <a:lstStyle/>
          <a:p>
            <a:pPr algn="ctr"/>
            <a:r>
              <a:rPr lang="es-ES_tradnl" sz="60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L </a:t>
            </a:r>
            <a:r>
              <a:rPr lang="es-ES_tradnl" sz="60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A </a:t>
            </a:r>
            <a:r>
              <a:rPr lang="es-ES_tradnl" sz="6000" dirty="0" smtClean="0">
                <a:solidFill>
                  <a:srgbClr val="00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Y </a:t>
            </a:r>
            <a:r>
              <a:rPr lang="es-ES_tradnl" sz="6000" dirty="0" smtClean="0">
                <a:solidFill>
                  <a:srgbClr val="66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L </a:t>
            </a:r>
            <a:r>
              <a:rPr lang="es-ES_tradnl" sz="6000" dirty="0" smtClean="0">
                <a:solidFill>
                  <a:srgbClr val="CC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A</a:t>
            </a:r>
            <a:endParaRPr lang="es-ES" sz="6000" dirty="0">
              <a:solidFill>
                <a:srgbClr val="CC00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oper Black" pitchFamily="18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4139952" y="4285545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77800" h="38100" prst="coolSlant"/>
            </a:sp3d>
          </a:bodyPr>
          <a:lstStyle/>
          <a:p>
            <a:pPr algn="ctr"/>
            <a:r>
              <a:rPr lang="es-ES_tradnl" sz="60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L </a:t>
            </a:r>
            <a:r>
              <a:rPr lang="es-ES_tradnl" sz="60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A </a:t>
            </a:r>
            <a:r>
              <a:rPr lang="es-ES_tradnl" sz="6000" dirty="0" smtClean="0">
                <a:solidFill>
                  <a:srgbClr val="00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R </a:t>
            </a:r>
            <a:r>
              <a:rPr lang="es-ES_tradnl" sz="6000" dirty="0" smtClean="0">
                <a:solidFill>
                  <a:srgbClr val="66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I </a:t>
            </a:r>
            <a:r>
              <a:rPr lang="es-ES_tradnl" sz="6000" dirty="0" smtClean="0">
                <a:solidFill>
                  <a:srgbClr val="CC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A</a:t>
            </a:r>
            <a:endParaRPr lang="es-ES" sz="6000" dirty="0">
              <a:solidFill>
                <a:srgbClr val="CC00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09735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3" grpId="1"/>
      <p:bldP spid="19" grpId="0"/>
      <p:bldP spid="20" grpId="0"/>
      <p:bldP spid="2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Llamada rectangular redondeada"/>
          <p:cNvSpPr/>
          <p:nvPr/>
        </p:nvSpPr>
        <p:spPr>
          <a:xfrm>
            <a:off x="755576" y="1052736"/>
            <a:ext cx="1944216" cy="1296144"/>
          </a:xfrm>
          <a:prstGeom prst="wedgeRoundRectCallout">
            <a:avLst>
              <a:gd name="adj1" fmla="val 19678"/>
              <a:gd name="adj2" fmla="val 8240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827584" y="211287"/>
            <a:ext cx="77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How</a:t>
            </a:r>
            <a:r>
              <a:rPr lang="es-ES_tradnl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do </a:t>
            </a:r>
            <a:r>
              <a:rPr lang="es-ES_tradnl" sz="4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you</a:t>
            </a:r>
            <a:r>
              <a:rPr lang="es-ES_tradnl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4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spell</a:t>
            </a:r>
            <a:r>
              <a:rPr lang="es-ES_tradnl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4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your</a:t>
            </a:r>
            <a:r>
              <a:rPr lang="es-ES_tradnl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4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name</a:t>
            </a:r>
            <a:r>
              <a:rPr lang="es-ES_tradnl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?</a:t>
            </a:r>
            <a:endParaRPr lang="es-ES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11 Flecha derecha">
            <a:hlinkClick r:id="" action="ppaction://hlinkshowjump?jump=nextslide"/>
          </p:cNvPr>
          <p:cNvSpPr/>
          <p:nvPr/>
        </p:nvSpPr>
        <p:spPr>
          <a:xfrm>
            <a:off x="7812360" y="5805264"/>
            <a:ext cx="936104" cy="72008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dirty="0" smtClean="0"/>
              <a:t>NEXT</a:t>
            </a:r>
            <a:endParaRPr lang="es-ES" sz="1600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923928" y="1700808"/>
            <a:ext cx="410445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77800" h="38100" prst="coolSlant"/>
            </a:sp3d>
          </a:bodyPr>
          <a:lstStyle/>
          <a:p>
            <a:pPr algn="ctr"/>
            <a:r>
              <a:rPr lang="es-ES_tradnl" sz="60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P </a:t>
            </a:r>
            <a:r>
              <a:rPr lang="es-ES_tradnl" sz="60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A </a:t>
            </a:r>
            <a:r>
              <a:rPr lang="es-ES_tradnl" sz="6000" dirty="0" smtClean="0">
                <a:solidFill>
                  <a:srgbClr val="00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U </a:t>
            </a:r>
            <a:r>
              <a:rPr lang="es-ES_tradnl" sz="6000" dirty="0" smtClean="0">
                <a:solidFill>
                  <a:srgbClr val="66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L</a:t>
            </a:r>
            <a:endParaRPr lang="es-ES" sz="6000" dirty="0">
              <a:solidFill>
                <a:srgbClr val="CC00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oper Black" pitchFamily="18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139952" y="4293096"/>
            <a:ext cx="414046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77800" h="38100" prst="coolSlant"/>
            </a:sp3d>
          </a:bodyPr>
          <a:lstStyle/>
          <a:p>
            <a:pPr algn="ctr"/>
            <a:r>
              <a:rPr lang="es-ES_tradnl" sz="60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P </a:t>
            </a:r>
            <a:r>
              <a:rPr lang="es-ES_tradnl" sz="60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E </a:t>
            </a:r>
            <a:r>
              <a:rPr lang="es-ES_tradnl" sz="6000" dirty="0" smtClean="0">
                <a:solidFill>
                  <a:srgbClr val="00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T </a:t>
            </a:r>
            <a:r>
              <a:rPr lang="es-ES_tradnl" sz="6000" dirty="0" smtClean="0">
                <a:solidFill>
                  <a:srgbClr val="66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E </a:t>
            </a:r>
            <a:r>
              <a:rPr lang="es-ES_tradnl" sz="6000" dirty="0" smtClean="0">
                <a:solidFill>
                  <a:srgbClr val="CC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R</a:t>
            </a:r>
            <a:endParaRPr lang="es-ES" sz="6000" dirty="0">
              <a:solidFill>
                <a:srgbClr val="CC00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oper Black" pitchFamily="18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4139952" y="2996952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77800" h="38100" prst="coolSlant"/>
            </a:sp3d>
          </a:bodyPr>
          <a:lstStyle/>
          <a:p>
            <a:pPr algn="ctr"/>
            <a:r>
              <a:rPr lang="es-ES_tradnl" sz="60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P </a:t>
            </a:r>
            <a:r>
              <a:rPr lang="es-ES_tradnl" sz="60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E </a:t>
            </a:r>
            <a:r>
              <a:rPr lang="es-ES_tradnl" sz="6000" dirty="0" smtClean="0">
                <a:solidFill>
                  <a:srgbClr val="00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R </a:t>
            </a:r>
            <a:r>
              <a:rPr lang="es-ES_tradnl" sz="6000" dirty="0" smtClean="0">
                <a:solidFill>
                  <a:srgbClr val="66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C </a:t>
            </a:r>
            <a:r>
              <a:rPr lang="es-ES_tradnl" sz="6000" dirty="0" smtClean="0">
                <a:solidFill>
                  <a:srgbClr val="CC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Y</a:t>
            </a:r>
            <a:endParaRPr lang="es-ES" sz="6000" dirty="0">
              <a:solidFill>
                <a:srgbClr val="CC00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oper Black" pitchFamily="18" charset="0"/>
            </a:endParaRPr>
          </a:p>
        </p:txBody>
      </p:sp>
      <p:sp>
        <p:nvSpPr>
          <p:cNvPr id="14" name="13 Botón de acción: Sonido">
            <a:hlinkClick r:id="" action="ppaction://noaction" highlightClick="1">
              <a:snd r:embed="rId4" name="Peter.wav"/>
            </a:hlinkClick>
          </p:cNvPr>
          <p:cNvSpPr/>
          <p:nvPr/>
        </p:nvSpPr>
        <p:spPr>
          <a:xfrm>
            <a:off x="1115616" y="1412776"/>
            <a:ext cx="1296144" cy="720080"/>
          </a:xfrm>
          <a:prstGeom prst="actionButtonSou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Picture 2" descr="http://vector.me/files/images/8/2/828530/man_with_glasse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61680" l="30495" r="76780">
                        <a14:foregroundMark x1="55728" y1="30533" x2="57121" y2="32377"/>
                        <a14:foregroundMark x1="34830" y1="46107" x2="61455" y2="56148"/>
                        <a14:foregroundMark x1="58978" y1="47951" x2="70588" y2="56148"/>
                        <a14:foregroundMark x1="60991" y1="41803" x2="69814" y2="52049"/>
                        <a14:foregroundMark x1="34520" y1="50820" x2="47833" y2="57172"/>
                        <a14:foregroundMark x1="34056" y1="48156" x2="33437" y2="57172"/>
                        <a14:foregroundMark x1="31115" y1="48770" x2="33437" y2="50410"/>
                        <a14:foregroundMark x1="30960" y1="55738" x2="39474" y2="56762"/>
                        <a14:foregroundMark x1="31424" y1="60656" x2="59288" y2="56148"/>
                        <a14:foregroundMark x1="57430" y1="57172" x2="69505" y2="59426"/>
                        <a14:foregroundMark x1="54954" y1="31967" x2="55728" y2="3032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91" r="25930" b="42407"/>
          <a:stretch/>
        </p:blipFill>
        <p:spPr bwMode="auto">
          <a:xfrm>
            <a:off x="251520" y="2492897"/>
            <a:ext cx="4020290" cy="41764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971600" y="1052736"/>
            <a:ext cx="1422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1206412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_M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_M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S_M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3" grpId="1"/>
      <p:bldP spid="19" grpId="0"/>
      <p:bldP spid="20" grpId="0"/>
      <p:bldP spid="2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Llamada rectangular redondeada"/>
          <p:cNvSpPr/>
          <p:nvPr/>
        </p:nvSpPr>
        <p:spPr>
          <a:xfrm>
            <a:off x="755576" y="1052736"/>
            <a:ext cx="1944216" cy="1296144"/>
          </a:xfrm>
          <a:prstGeom prst="wedgeRoundRectCallout">
            <a:avLst>
              <a:gd name="adj1" fmla="val 19678"/>
              <a:gd name="adj2" fmla="val 8240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Botón de acción: Sonido">
            <a:hlinkClick r:id="" action="ppaction://noaction" highlightClick="1">
              <a:snd r:embed="rId4" name="Madge.wav"/>
            </a:hlinkClick>
          </p:cNvPr>
          <p:cNvSpPr/>
          <p:nvPr/>
        </p:nvSpPr>
        <p:spPr>
          <a:xfrm>
            <a:off x="1098340" y="1448780"/>
            <a:ext cx="1296144" cy="720080"/>
          </a:xfrm>
          <a:prstGeom prst="actionButtonSou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971600" y="1052736"/>
            <a:ext cx="1422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827584" y="211287"/>
            <a:ext cx="77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How</a:t>
            </a:r>
            <a:r>
              <a:rPr lang="es-ES_tradnl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do </a:t>
            </a:r>
            <a:r>
              <a:rPr lang="es-ES_tradnl" sz="4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you</a:t>
            </a:r>
            <a:r>
              <a:rPr lang="es-ES_tradnl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4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spell</a:t>
            </a:r>
            <a:r>
              <a:rPr lang="es-ES_tradnl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4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your</a:t>
            </a:r>
            <a:r>
              <a:rPr lang="es-ES_tradnl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4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name</a:t>
            </a:r>
            <a:r>
              <a:rPr lang="es-ES_tradnl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?</a:t>
            </a:r>
            <a:endParaRPr lang="es-ES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11 Flecha derecha">
            <a:hlinkClick r:id="" action="ppaction://hlinkshowjump?jump=nextslide"/>
          </p:cNvPr>
          <p:cNvSpPr/>
          <p:nvPr/>
        </p:nvSpPr>
        <p:spPr>
          <a:xfrm>
            <a:off x="7812360" y="5805264"/>
            <a:ext cx="936104" cy="72008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dirty="0" smtClean="0"/>
              <a:t>NEXT</a:t>
            </a:r>
            <a:endParaRPr lang="es-ES" sz="1600" b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4139952" y="1700808"/>
            <a:ext cx="414046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77800" h="38100" prst="coolSlant"/>
            </a:sp3d>
          </a:bodyPr>
          <a:lstStyle/>
          <a:p>
            <a:pPr algn="ctr"/>
            <a:r>
              <a:rPr lang="es-ES_tradnl" sz="60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M </a:t>
            </a:r>
            <a:r>
              <a:rPr lang="es-ES_tradnl" sz="60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A </a:t>
            </a:r>
            <a:r>
              <a:rPr lang="es-ES_tradnl" sz="6000" dirty="0" smtClean="0">
                <a:solidFill>
                  <a:srgbClr val="00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D </a:t>
            </a:r>
            <a:r>
              <a:rPr lang="es-ES_tradnl" sz="6000" dirty="0" smtClean="0">
                <a:solidFill>
                  <a:srgbClr val="66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G </a:t>
            </a:r>
            <a:r>
              <a:rPr lang="es-ES_tradnl" sz="6000" dirty="0" smtClean="0">
                <a:solidFill>
                  <a:srgbClr val="CC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E</a:t>
            </a:r>
            <a:endParaRPr lang="es-ES" sz="6000" dirty="0">
              <a:solidFill>
                <a:srgbClr val="CC00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oper Black" pitchFamily="18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4139952" y="4285545"/>
            <a:ext cx="414046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77800" h="38100" prst="coolSlant"/>
            </a:sp3d>
          </a:bodyPr>
          <a:lstStyle/>
          <a:p>
            <a:pPr algn="ctr"/>
            <a:r>
              <a:rPr lang="es-ES_tradnl" sz="60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M </a:t>
            </a:r>
            <a:r>
              <a:rPr lang="es-ES_tradnl" sz="60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A </a:t>
            </a:r>
            <a:r>
              <a:rPr lang="es-ES_tradnl" sz="6000" dirty="0" smtClean="0">
                <a:solidFill>
                  <a:srgbClr val="00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R </a:t>
            </a:r>
            <a:r>
              <a:rPr lang="es-ES_tradnl" sz="6000" dirty="0" smtClean="0">
                <a:solidFill>
                  <a:srgbClr val="66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T </a:t>
            </a:r>
            <a:r>
              <a:rPr lang="es-ES_tradnl" sz="6000" dirty="0" smtClean="0">
                <a:solidFill>
                  <a:srgbClr val="CC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A</a:t>
            </a:r>
            <a:endParaRPr lang="es-ES" sz="6000" dirty="0">
              <a:solidFill>
                <a:srgbClr val="CC00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oper Black" pitchFamily="18" charset="0"/>
            </a:endParaRPr>
          </a:p>
        </p:txBody>
      </p:sp>
      <p:pic>
        <p:nvPicPr>
          <p:cNvPr id="11" name="Picture 2" descr="http://www.vectors4all.net/preview/human-face-vector-2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77429" l="9091" r="96591">
                        <a14:foregroundMark x1="53030" y1="28857" x2="59848" y2="28571"/>
                        <a14:foregroundMark x1="68561" y1="27429" x2="72727" y2="26571"/>
                        <a14:foregroundMark x1="26894" y1="55143" x2="26894" y2="65143"/>
                        <a14:foregroundMark x1="20455" y1="70000" x2="76894" y2="71714"/>
                        <a14:foregroundMark x1="26894" y1="41429" x2="24621" y2="48857"/>
                        <a14:foregroundMark x1="85606" y1="73143" x2="52273" y2="76286"/>
                        <a14:foregroundMark x1="19697" y1="72286" x2="25000" y2="74571"/>
                        <a14:foregroundMark x1="33333" y1="74286" x2="47348" y2="77429"/>
                        <a14:foregroundMark x1="18939" y1="75429" x2="39394" y2="77143"/>
                        <a14:foregroundMark x1="29545" y1="48286" x2="27273" y2="49714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25" t="-1" r="-4950" b="26392"/>
          <a:stretch/>
        </p:blipFill>
        <p:spPr bwMode="auto">
          <a:xfrm>
            <a:off x="253509" y="2636912"/>
            <a:ext cx="3924754" cy="401786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4283968" y="2989401"/>
            <a:ext cx="410445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77800" h="38100" prst="coolSlant"/>
            </a:sp3d>
          </a:bodyPr>
          <a:lstStyle/>
          <a:p>
            <a:pPr algn="ctr"/>
            <a:r>
              <a:rPr lang="es-ES_tradnl" sz="60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M </a:t>
            </a:r>
            <a:r>
              <a:rPr lang="es-ES_tradnl" sz="60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A </a:t>
            </a:r>
            <a:r>
              <a:rPr lang="es-ES_tradnl" sz="6000" dirty="0" smtClean="0">
                <a:solidFill>
                  <a:srgbClr val="00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B </a:t>
            </a:r>
            <a:r>
              <a:rPr lang="es-ES_tradnl" sz="6000" dirty="0" smtClean="0">
                <a:solidFill>
                  <a:srgbClr val="66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E </a:t>
            </a:r>
            <a:r>
              <a:rPr lang="es-ES_tradnl" sz="6000" dirty="0" smtClean="0">
                <a:solidFill>
                  <a:srgbClr val="CC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L</a:t>
            </a:r>
            <a:endParaRPr lang="es-ES" sz="6000" dirty="0">
              <a:solidFill>
                <a:srgbClr val="CC00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07637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2" grpId="0" animBg="1"/>
      <p:bldP spid="19" grpId="0"/>
      <p:bldP spid="20" grpId="0"/>
      <p:bldP spid="20" grpId="1"/>
      <p:bldP spid="13" grpId="0"/>
      <p:bldP spid="1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Llamada rectangular redondeada"/>
          <p:cNvSpPr/>
          <p:nvPr/>
        </p:nvSpPr>
        <p:spPr>
          <a:xfrm>
            <a:off x="755576" y="1052736"/>
            <a:ext cx="1944216" cy="1296144"/>
          </a:xfrm>
          <a:prstGeom prst="wedgeRoundRectCallout">
            <a:avLst>
              <a:gd name="adj1" fmla="val 19678"/>
              <a:gd name="adj2" fmla="val 8240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Botón de acción: Sonido">
            <a:hlinkClick r:id="" action="ppaction://noaction" highlightClick="1">
              <a:snd r:embed="rId4" name="Nadia.wav"/>
            </a:hlinkClick>
          </p:cNvPr>
          <p:cNvSpPr/>
          <p:nvPr/>
        </p:nvSpPr>
        <p:spPr>
          <a:xfrm>
            <a:off x="1098340" y="1448780"/>
            <a:ext cx="1296144" cy="720080"/>
          </a:xfrm>
          <a:prstGeom prst="actionButtonSou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971600" y="1052736"/>
            <a:ext cx="1422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827584" y="211287"/>
            <a:ext cx="77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How</a:t>
            </a:r>
            <a:r>
              <a:rPr lang="es-ES_tradnl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do </a:t>
            </a:r>
            <a:r>
              <a:rPr lang="es-ES_tradnl" sz="4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you</a:t>
            </a:r>
            <a:r>
              <a:rPr lang="es-ES_tradnl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4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spell</a:t>
            </a:r>
            <a:r>
              <a:rPr lang="es-ES_tradnl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4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your</a:t>
            </a:r>
            <a:r>
              <a:rPr lang="es-ES_tradnl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4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name</a:t>
            </a:r>
            <a:r>
              <a:rPr lang="es-ES_tradnl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?</a:t>
            </a:r>
            <a:endParaRPr lang="es-ES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11 Flecha derecha">
            <a:hlinkClick r:id="" action="ppaction://hlinkshowjump?jump=nextslide"/>
          </p:cNvPr>
          <p:cNvSpPr/>
          <p:nvPr/>
        </p:nvSpPr>
        <p:spPr>
          <a:xfrm>
            <a:off x="7812360" y="5805264"/>
            <a:ext cx="936104" cy="72008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dirty="0" smtClean="0"/>
              <a:t>NEXT</a:t>
            </a:r>
            <a:endParaRPr lang="es-ES" sz="1600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4283968" y="1700808"/>
            <a:ext cx="410445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77800" h="38100" prst="coolSlant"/>
            </a:sp3d>
          </a:bodyPr>
          <a:lstStyle/>
          <a:p>
            <a:pPr algn="ctr"/>
            <a:r>
              <a:rPr lang="es-ES_tradnl" sz="60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N </a:t>
            </a:r>
            <a:r>
              <a:rPr lang="es-ES_tradnl" sz="60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A </a:t>
            </a:r>
            <a:r>
              <a:rPr lang="es-ES_tradnl" sz="6000" dirty="0" smtClean="0">
                <a:solidFill>
                  <a:srgbClr val="00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N </a:t>
            </a:r>
            <a:r>
              <a:rPr lang="es-ES_tradnl" sz="6000" dirty="0" smtClean="0">
                <a:solidFill>
                  <a:srgbClr val="66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C </a:t>
            </a:r>
            <a:r>
              <a:rPr lang="es-ES_tradnl" sz="6000" dirty="0" smtClean="0">
                <a:solidFill>
                  <a:srgbClr val="CC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Y</a:t>
            </a:r>
            <a:endParaRPr lang="es-ES" sz="6000" dirty="0">
              <a:solidFill>
                <a:srgbClr val="CC00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oper Black" pitchFamily="18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139952" y="2989401"/>
            <a:ext cx="414046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77800" h="38100" prst="coolSlant"/>
            </a:sp3d>
          </a:bodyPr>
          <a:lstStyle/>
          <a:p>
            <a:pPr algn="ctr"/>
            <a:r>
              <a:rPr lang="es-ES_tradnl" sz="60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N </a:t>
            </a:r>
            <a:r>
              <a:rPr lang="es-ES_tradnl" sz="60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A </a:t>
            </a:r>
            <a:r>
              <a:rPr lang="es-ES_tradnl" sz="6000" dirty="0" smtClean="0">
                <a:solidFill>
                  <a:srgbClr val="00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D </a:t>
            </a:r>
            <a:r>
              <a:rPr lang="es-ES_tradnl" sz="6000" dirty="0" smtClean="0">
                <a:solidFill>
                  <a:srgbClr val="66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I </a:t>
            </a:r>
            <a:r>
              <a:rPr lang="es-ES_tradnl" sz="6000" dirty="0" smtClean="0">
                <a:solidFill>
                  <a:srgbClr val="CC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A</a:t>
            </a:r>
            <a:endParaRPr lang="es-ES" sz="6000" dirty="0">
              <a:solidFill>
                <a:srgbClr val="CC00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oper Black" pitchFamily="18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4139952" y="4285545"/>
            <a:ext cx="414046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77800" h="38100" prst="coolSlant"/>
            </a:sp3d>
          </a:bodyPr>
          <a:lstStyle/>
          <a:p>
            <a:pPr algn="ctr"/>
            <a:r>
              <a:rPr lang="es-ES_tradnl" sz="60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N </a:t>
            </a:r>
            <a:r>
              <a:rPr lang="es-ES_tradnl" sz="60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O </a:t>
            </a:r>
            <a:r>
              <a:rPr lang="es-ES_tradnl" sz="6000" dirty="0" smtClean="0">
                <a:solidFill>
                  <a:srgbClr val="00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R </a:t>
            </a:r>
            <a:r>
              <a:rPr lang="es-ES_tradnl" sz="6000" dirty="0" smtClean="0">
                <a:solidFill>
                  <a:srgbClr val="66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A </a:t>
            </a:r>
            <a:r>
              <a:rPr lang="es-ES_tradnl" sz="6000" dirty="0" smtClean="0">
                <a:solidFill>
                  <a:srgbClr val="CC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H</a:t>
            </a:r>
            <a:endParaRPr lang="es-ES" sz="6000" dirty="0">
              <a:solidFill>
                <a:srgbClr val="CC00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oper Black" pitchFamily="18" charset="0"/>
            </a:endParaRPr>
          </a:p>
        </p:txBody>
      </p:sp>
      <p:pic>
        <p:nvPicPr>
          <p:cNvPr id="14" name="Picture 4" descr="http://www.vectors4all.net/preview/human-face-vector-3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286" l="12577" r="95706">
                        <a14:foregroundMark x1="71472" y1="58571" x2="92945" y2="66857"/>
                        <a14:foregroundMark x1="69939" y1="62286" x2="72086" y2="82286"/>
                        <a14:foregroundMark x1="90491" y1="71143" x2="93865" y2="92286"/>
                        <a14:foregroundMark x1="29141" y1="87143" x2="75460" y2="91143"/>
                        <a14:foregroundMark x1="78221" y1="28571" x2="78528" y2="34000"/>
                        <a14:backgroundMark x1="77914" y1="31143" x2="77914" y2="34000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13" t="-1" r="2453" b="25052"/>
          <a:stretch/>
        </p:blipFill>
        <p:spPr bwMode="auto">
          <a:xfrm>
            <a:off x="255191" y="2980215"/>
            <a:ext cx="3881090" cy="367240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07482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3" grpId="1"/>
      <p:bldP spid="19" grpId="0"/>
      <p:bldP spid="20" grpId="0"/>
      <p:bldP spid="2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CuadroTexto"/>
          <p:cNvSpPr txBox="1"/>
          <p:nvPr/>
        </p:nvSpPr>
        <p:spPr>
          <a:xfrm>
            <a:off x="827584" y="211287"/>
            <a:ext cx="77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How</a:t>
            </a:r>
            <a:r>
              <a:rPr lang="es-ES_tradnl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do </a:t>
            </a:r>
            <a:r>
              <a:rPr lang="es-ES_tradnl" sz="4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you</a:t>
            </a:r>
            <a:r>
              <a:rPr lang="es-ES_tradnl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4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spell</a:t>
            </a:r>
            <a:r>
              <a:rPr lang="es-ES_tradnl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4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your</a:t>
            </a:r>
            <a:r>
              <a:rPr lang="es-ES_tradnl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4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name</a:t>
            </a:r>
            <a:r>
              <a:rPr lang="es-ES_tradnl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?</a:t>
            </a:r>
            <a:endParaRPr lang="es-ES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11 Flecha derecha">
            <a:hlinkClick r:id="" action="ppaction://hlinkshowjump?jump=nextslide"/>
          </p:cNvPr>
          <p:cNvSpPr/>
          <p:nvPr/>
        </p:nvSpPr>
        <p:spPr>
          <a:xfrm>
            <a:off x="7812360" y="5805264"/>
            <a:ext cx="936104" cy="72008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dirty="0" smtClean="0"/>
              <a:t>NEXT</a:t>
            </a:r>
            <a:endParaRPr lang="es-ES" sz="1600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4283968" y="1700808"/>
            <a:ext cx="410445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77800" h="38100" prst="coolSlant"/>
            </a:sp3d>
          </a:bodyPr>
          <a:lstStyle/>
          <a:p>
            <a:pPr algn="ctr"/>
            <a:r>
              <a:rPr lang="es-ES_tradnl" sz="60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T </a:t>
            </a:r>
            <a:r>
              <a:rPr lang="es-ES_tradnl" sz="60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A </a:t>
            </a:r>
            <a:r>
              <a:rPr lang="es-ES_tradnl" sz="6000" dirty="0" smtClean="0">
                <a:solidFill>
                  <a:srgbClr val="00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M </a:t>
            </a:r>
            <a:r>
              <a:rPr lang="es-ES_tradnl" sz="6000" dirty="0" smtClean="0">
                <a:solidFill>
                  <a:srgbClr val="66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I </a:t>
            </a:r>
            <a:r>
              <a:rPr lang="es-ES_tradnl" sz="6000" dirty="0" smtClean="0">
                <a:solidFill>
                  <a:srgbClr val="CC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R</a:t>
            </a:r>
            <a:endParaRPr lang="es-ES" sz="6000" dirty="0">
              <a:solidFill>
                <a:srgbClr val="CC00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oper Black" pitchFamily="18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197215" y="4217312"/>
            <a:ext cx="414046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77800" h="38100" prst="coolSlant"/>
            </a:sp3d>
          </a:bodyPr>
          <a:lstStyle/>
          <a:p>
            <a:pPr algn="ctr"/>
            <a:r>
              <a:rPr lang="es-ES_tradnl" sz="60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T </a:t>
            </a:r>
            <a:r>
              <a:rPr lang="es-ES_tradnl" sz="60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A </a:t>
            </a:r>
            <a:r>
              <a:rPr lang="es-ES_tradnl" sz="6000" dirty="0" smtClean="0">
                <a:solidFill>
                  <a:srgbClr val="00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N </a:t>
            </a:r>
            <a:r>
              <a:rPr lang="es-ES_tradnl" sz="6000" dirty="0" smtClean="0">
                <a:solidFill>
                  <a:srgbClr val="66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E </a:t>
            </a:r>
            <a:r>
              <a:rPr lang="es-ES_tradnl" sz="6000" dirty="0" smtClean="0">
                <a:solidFill>
                  <a:srgbClr val="CC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R</a:t>
            </a:r>
            <a:endParaRPr lang="es-ES" sz="6000" dirty="0">
              <a:solidFill>
                <a:srgbClr val="CC00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oper Black" pitchFamily="18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4139952" y="2989401"/>
            <a:ext cx="414046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77800" h="38100" prst="coolSlant"/>
            </a:sp3d>
          </a:bodyPr>
          <a:lstStyle/>
          <a:p>
            <a:pPr algn="ctr"/>
            <a:r>
              <a:rPr lang="es-ES_tradnl" sz="60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T </a:t>
            </a:r>
            <a:r>
              <a:rPr lang="es-ES_tradnl" sz="60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A </a:t>
            </a:r>
            <a:r>
              <a:rPr lang="es-ES_tradnl" sz="6000" dirty="0" smtClean="0">
                <a:solidFill>
                  <a:srgbClr val="00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R </a:t>
            </a:r>
            <a:r>
              <a:rPr lang="es-ES_tradnl" sz="6000" dirty="0" smtClean="0">
                <a:solidFill>
                  <a:srgbClr val="66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I </a:t>
            </a:r>
            <a:r>
              <a:rPr lang="es-ES_tradnl" sz="6000" dirty="0" smtClean="0">
                <a:solidFill>
                  <a:srgbClr val="CC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K</a:t>
            </a:r>
            <a:endParaRPr lang="es-ES" sz="6000" dirty="0">
              <a:solidFill>
                <a:srgbClr val="CC00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oper Black" pitchFamily="18" charset="0"/>
            </a:endParaRPr>
          </a:p>
        </p:txBody>
      </p:sp>
      <p:pic>
        <p:nvPicPr>
          <p:cNvPr id="11" name="Picture 2" descr="http://home2b.co.il/wp-content/uploads/2013/05/th2.jpe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6000" y1="8333" x2="22000" y2="20000"/>
                        <a14:foregroundMark x1="48000" y1="8667" x2="57000" y2="20667"/>
                        <a14:foregroundMark x1="64500" y1="17333" x2="77000" y2="34000"/>
                        <a14:foregroundMark x1="22500" y1="24667" x2="14500" y2="37000"/>
                        <a14:foregroundMark x1="21500" y1="79333" x2="6500" y2="92667"/>
                        <a14:foregroundMark x1="78500" y1="80000" x2="85000" y2="92667"/>
                        <a14:foregroundMark x1="29500" y1="37333" x2="38000" y2="39667"/>
                        <a14:foregroundMark x1="66500" y1="38000" x2="57500" y2="38000"/>
                        <a14:foregroundMark x1="42000" y1="51667" x2="46500" y2="56333"/>
                        <a14:foregroundMark x1="46000" y1="55667" x2="50000" y2="55333"/>
                        <a14:foregroundMark x1="39500" y1="72667" x2="47000" y2="73667"/>
                        <a14:foregroundMark x1="79000" y1="77000" x2="93000" y2="8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80928"/>
            <a:ext cx="2592288" cy="38884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Llamada rectangular redondeada"/>
          <p:cNvSpPr/>
          <p:nvPr/>
        </p:nvSpPr>
        <p:spPr>
          <a:xfrm>
            <a:off x="755576" y="1052736"/>
            <a:ext cx="1944216" cy="1296144"/>
          </a:xfrm>
          <a:prstGeom prst="wedgeRoundRectCallout">
            <a:avLst>
              <a:gd name="adj1" fmla="val 19678"/>
              <a:gd name="adj2" fmla="val 8240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Botón de acción: Sonido">
            <a:hlinkClick r:id="" action="ppaction://noaction" highlightClick="1">
              <a:snd r:embed="rId6" name="Taner.wav"/>
            </a:hlinkClick>
          </p:cNvPr>
          <p:cNvSpPr/>
          <p:nvPr/>
        </p:nvSpPr>
        <p:spPr>
          <a:xfrm>
            <a:off x="1098340" y="1448780"/>
            <a:ext cx="1296144" cy="720080"/>
          </a:xfrm>
          <a:prstGeom prst="actionButtonSou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971600" y="1052736"/>
            <a:ext cx="1422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609477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_M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_M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S_M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3" grpId="1"/>
      <p:bldP spid="19" grpId="0"/>
      <p:bldP spid="20" grpId="0"/>
      <p:bldP spid="2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Llamada rectangular redondeada"/>
          <p:cNvSpPr/>
          <p:nvPr/>
        </p:nvSpPr>
        <p:spPr>
          <a:xfrm>
            <a:off x="755576" y="1052736"/>
            <a:ext cx="1944216" cy="1296144"/>
          </a:xfrm>
          <a:prstGeom prst="wedgeRoundRectCallout">
            <a:avLst>
              <a:gd name="adj1" fmla="val 19678"/>
              <a:gd name="adj2" fmla="val 8240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Botón de acción: Sonido">
            <a:hlinkClick r:id="" action="ppaction://noaction" highlightClick="1">
              <a:snd r:embed="rId4" name="Susan.wav"/>
            </a:hlinkClick>
          </p:cNvPr>
          <p:cNvSpPr/>
          <p:nvPr/>
        </p:nvSpPr>
        <p:spPr>
          <a:xfrm>
            <a:off x="1098340" y="1448780"/>
            <a:ext cx="1296144" cy="720080"/>
          </a:xfrm>
          <a:prstGeom prst="actionButtonSou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971600" y="1052736"/>
            <a:ext cx="1422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827584" y="211287"/>
            <a:ext cx="77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How</a:t>
            </a:r>
            <a:r>
              <a:rPr lang="es-ES_tradnl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do </a:t>
            </a:r>
            <a:r>
              <a:rPr lang="es-ES_tradnl" sz="4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you</a:t>
            </a:r>
            <a:r>
              <a:rPr lang="es-ES_tradnl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4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spell</a:t>
            </a:r>
            <a:r>
              <a:rPr lang="es-ES_tradnl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4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your</a:t>
            </a:r>
            <a:r>
              <a:rPr lang="es-ES_tradnl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4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name</a:t>
            </a:r>
            <a:r>
              <a:rPr lang="es-ES_tradnl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?</a:t>
            </a:r>
            <a:endParaRPr lang="es-ES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11 Flecha derecha">
            <a:hlinkClick r:id="" action="ppaction://hlinkshowjump?jump=nextslide"/>
          </p:cNvPr>
          <p:cNvSpPr/>
          <p:nvPr/>
        </p:nvSpPr>
        <p:spPr>
          <a:xfrm>
            <a:off x="7812360" y="5805264"/>
            <a:ext cx="936104" cy="72008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dirty="0" smtClean="0"/>
              <a:t>NEXT</a:t>
            </a:r>
            <a:endParaRPr lang="es-ES" sz="1600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4283968" y="1700808"/>
            <a:ext cx="410445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77800" h="38100" prst="coolSlant"/>
            </a:sp3d>
          </a:bodyPr>
          <a:lstStyle/>
          <a:p>
            <a:pPr algn="ctr"/>
            <a:r>
              <a:rPr lang="es-ES_tradnl" sz="60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S </a:t>
            </a:r>
            <a:r>
              <a:rPr lang="es-ES_tradnl" sz="60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O </a:t>
            </a:r>
            <a:r>
              <a:rPr lang="es-ES_tradnl" sz="6000" dirty="0" smtClean="0">
                <a:solidFill>
                  <a:srgbClr val="00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N </a:t>
            </a:r>
            <a:r>
              <a:rPr lang="es-ES_tradnl" sz="6000" dirty="0" smtClean="0">
                <a:solidFill>
                  <a:srgbClr val="66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I </a:t>
            </a:r>
            <a:r>
              <a:rPr lang="es-ES_tradnl" sz="6000" dirty="0" smtClean="0">
                <a:solidFill>
                  <a:srgbClr val="CC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A</a:t>
            </a:r>
            <a:endParaRPr lang="es-ES" sz="6000" dirty="0">
              <a:solidFill>
                <a:srgbClr val="CC00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oper Black" pitchFamily="18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139952" y="2989401"/>
            <a:ext cx="414046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77800" h="38100" prst="coolSlant"/>
            </a:sp3d>
          </a:bodyPr>
          <a:lstStyle/>
          <a:p>
            <a:pPr algn="ctr"/>
            <a:r>
              <a:rPr lang="es-ES_tradnl" sz="60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S </a:t>
            </a:r>
            <a:r>
              <a:rPr lang="es-ES_tradnl" sz="60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U </a:t>
            </a:r>
            <a:r>
              <a:rPr lang="es-ES_tradnl" sz="6000" dirty="0" smtClean="0">
                <a:solidFill>
                  <a:srgbClr val="00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S </a:t>
            </a:r>
            <a:r>
              <a:rPr lang="es-ES_tradnl" sz="6000" dirty="0" smtClean="0">
                <a:solidFill>
                  <a:srgbClr val="66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A </a:t>
            </a:r>
            <a:r>
              <a:rPr lang="es-ES_tradnl" sz="6000" dirty="0" smtClean="0">
                <a:solidFill>
                  <a:srgbClr val="CC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N</a:t>
            </a:r>
            <a:endParaRPr lang="es-ES" sz="6000" dirty="0">
              <a:solidFill>
                <a:srgbClr val="CC00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oper Black" pitchFamily="18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4139952" y="4285545"/>
            <a:ext cx="414046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77800" h="38100" prst="coolSlant"/>
            </a:sp3d>
          </a:bodyPr>
          <a:lstStyle/>
          <a:p>
            <a:pPr algn="ctr"/>
            <a:r>
              <a:rPr lang="es-ES_tradnl" sz="60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S </a:t>
            </a:r>
            <a:r>
              <a:rPr lang="es-ES_tradnl" sz="60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A </a:t>
            </a:r>
            <a:r>
              <a:rPr lang="es-ES_tradnl" sz="6000" dirty="0" smtClean="0">
                <a:solidFill>
                  <a:srgbClr val="00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R </a:t>
            </a:r>
            <a:r>
              <a:rPr lang="es-ES_tradnl" sz="6000" dirty="0" smtClean="0">
                <a:solidFill>
                  <a:srgbClr val="66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A </a:t>
            </a:r>
            <a:r>
              <a:rPr lang="es-ES_tradnl" sz="6000" dirty="0" smtClean="0">
                <a:solidFill>
                  <a:srgbClr val="CC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H</a:t>
            </a:r>
            <a:endParaRPr lang="es-ES" sz="6000" dirty="0">
              <a:solidFill>
                <a:srgbClr val="CC00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oper Black" pitchFamily="18" charset="0"/>
            </a:endParaRPr>
          </a:p>
        </p:txBody>
      </p:sp>
      <p:pic>
        <p:nvPicPr>
          <p:cNvPr id="11" name="Picture 6" descr="http://www.vectors4all.net/preview/human-face-vector-2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56857" l="13992" r="100000">
                        <a14:foregroundMark x1="33745" y1="47429" x2="20988" y2="52571"/>
                        <a14:foregroundMark x1="20988" y1="52571" x2="16461" y2="53714"/>
                        <a14:foregroundMark x1="37037" y1="56000" x2="67078" y2="56000"/>
                        <a14:foregroundMark x1="49794" y1="54000" x2="36214" y2="54571"/>
                        <a14:backgroundMark x1="76543" y1="32000" x2="76543" y2="32000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07" r="-628" b="46563"/>
          <a:stretch/>
        </p:blipFill>
        <p:spPr bwMode="auto">
          <a:xfrm>
            <a:off x="251520" y="2852936"/>
            <a:ext cx="4032448" cy="381642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38575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3" grpId="1"/>
      <p:bldP spid="19" grpId="0"/>
      <p:bldP spid="20" grpId="0"/>
      <p:bldP spid="2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Llamada rectangular redondeada"/>
          <p:cNvSpPr/>
          <p:nvPr/>
        </p:nvSpPr>
        <p:spPr>
          <a:xfrm>
            <a:off x="755576" y="1052736"/>
            <a:ext cx="1944216" cy="1296144"/>
          </a:xfrm>
          <a:prstGeom prst="wedgeRoundRectCallout">
            <a:avLst>
              <a:gd name="adj1" fmla="val 19678"/>
              <a:gd name="adj2" fmla="val 8240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Botón de acción: Sonido">
            <a:hlinkClick r:id="" action="ppaction://noaction" highlightClick="1">
              <a:snd r:embed="rId4" name="Waine.wav"/>
            </a:hlinkClick>
          </p:cNvPr>
          <p:cNvSpPr/>
          <p:nvPr/>
        </p:nvSpPr>
        <p:spPr>
          <a:xfrm>
            <a:off x="1098340" y="1448780"/>
            <a:ext cx="1296144" cy="720080"/>
          </a:xfrm>
          <a:prstGeom prst="actionButtonSou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971600" y="1052736"/>
            <a:ext cx="1422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827584" y="211287"/>
            <a:ext cx="77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How</a:t>
            </a:r>
            <a:r>
              <a:rPr lang="es-ES_tradnl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do </a:t>
            </a:r>
            <a:r>
              <a:rPr lang="es-ES_tradnl" sz="4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you</a:t>
            </a:r>
            <a:r>
              <a:rPr lang="es-ES_tradnl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4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spell</a:t>
            </a:r>
            <a:r>
              <a:rPr lang="es-ES_tradnl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4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your</a:t>
            </a:r>
            <a:r>
              <a:rPr lang="es-ES_tradnl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4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name</a:t>
            </a:r>
            <a:r>
              <a:rPr lang="es-ES_tradnl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?</a:t>
            </a:r>
            <a:endParaRPr lang="es-ES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11 Flecha derecha">
            <a:hlinkClick r:id="" action="ppaction://hlinkshowjump?jump=nextslide"/>
          </p:cNvPr>
          <p:cNvSpPr/>
          <p:nvPr/>
        </p:nvSpPr>
        <p:spPr>
          <a:xfrm>
            <a:off x="7812360" y="5805264"/>
            <a:ext cx="936104" cy="72008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dirty="0" smtClean="0"/>
              <a:t>NEXT</a:t>
            </a:r>
            <a:endParaRPr lang="es-ES" sz="1600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4355976" y="1700808"/>
            <a:ext cx="410445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77800" h="38100" prst="coolSlant"/>
            </a:sp3d>
          </a:bodyPr>
          <a:lstStyle/>
          <a:p>
            <a:pPr algn="ctr"/>
            <a:r>
              <a:rPr lang="es-ES_tradnl" sz="60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W </a:t>
            </a:r>
            <a:r>
              <a:rPr lang="es-ES_tradnl" sz="60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A </a:t>
            </a:r>
            <a:r>
              <a:rPr lang="es-ES_tradnl" sz="6000" dirty="0" smtClean="0">
                <a:solidFill>
                  <a:srgbClr val="00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L </a:t>
            </a:r>
            <a:r>
              <a:rPr lang="es-ES_tradnl" sz="6000" dirty="0" err="1" smtClean="0">
                <a:solidFill>
                  <a:srgbClr val="66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L</a:t>
            </a:r>
            <a:r>
              <a:rPr lang="es-ES_tradnl" sz="6000" dirty="0" smtClean="0">
                <a:solidFill>
                  <a:srgbClr val="66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 </a:t>
            </a:r>
            <a:r>
              <a:rPr lang="es-ES_tradnl" sz="6000" dirty="0" smtClean="0">
                <a:solidFill>
                  <a:srgbClr val="CC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Y</a:t>
            </a:r>
            <a:endParaRPr lang="es-ES" sz="6000" dirty="0">
              <a:solidFill>
                <a:srgbClr val="CC00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oper Black" pitchFamily="18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211960" y="4285545"/>
            <a:ext cx="414046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77800" h="38100" prst="coolSlant"/>
            </a:sp3d>
          </a:bodyPr>
          <a:lstStyle/>
          <a:p>
            <a:pPr algn="ctr"/>
            <a:r>
              <a:rPr lang="es-ES_tradnl" sz="60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W </a:t>
            </a:r>
            <a:r>
              <a:rPr lang="es-ES_tradnl" sz="60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A</a:t>
            </a:r>
            <a:r>
              <a:rPr lang="es-ES_tradnl" sz="60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 </a:t>
            </a:r>
            <a:r>
              <a:rPr lang="es-ES_tradnl" sz="6000" dirty="0" smtClean="0">
                <a:solidFill>
                  <a:srgbClr val="00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I </a:t>
            </a:r>
            <a:r>
              <a:rPr lang="es-ES_tradnl" sz="6000" dirty="0" smtClean="0">
                <a:solidFill>
                  <a:srgbClr val="66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N </a:t>
            </a:r>
            <a:r>
              <a:rPr lang="es-ES_tradnl" sz="6000" dirty="0" smtClean="0">
                <a:solidFill>
                  <a:srgbClr val="CC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E</a:t>
            </a:r>
            <a:endParaRPr lang="es-ES" sz="6000" dirty="0">
              <a:solidFill>
                <a:srgbClr val="CC00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oper Black" pitchFamily="18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4211960" y="2996952"/>
            <a:ext cx="414046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77800" h="38100" prst="coolSlant"/>
            </a:sp3d>
          </a:bodyPr>
          <a:lstStyle/>
          <a:p>
            <a:pPr algn="ctr"/>
            <a:r>
              <a:rPr lang="es-ES_tradnl" sz="60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W </a:t>
            </a:r>
            <a:r>
              <a:rPr lang="es-ES_tradnl" sz="60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A </a:t>
            </a:r>
            <a:r>
              <a:rPr lang="es-ES_tradnl" sz="6000" dirty="0" smtClean="0">
                <a:solidFill>
                  <a:srgbClr val="00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L </a:t>
            </a:r>
            <a:r>
              <a:rPr lang="es-ES_tradnl" sz="6000" dirty="0" smtClean="0">
                <a:solidFill>
                  <a:srgbClr val="66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I </a:t>
            </a:r>
            <a:r>
              <a:rPr lang="es-ES_tradnl" sz="6000" dirty="0" smtClean="0">
                <a:solidFill>
                  <a:srgbClr val="CC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D</a:t>
            </a:r>
            <a:endParaRPr lang="es-ES" sz="6000" dirty="0">
              <a:solidFill>
                <a:srgbClr val="CC00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oper Black" pitchFamily="18" charset="0"/>
            </a:endParaRPr>
          </a:p>
        </p:txBody>
      </p:sp>
      <p:pic>
        <p:nvPicPr>
          <p:cNvPr id="14" name="Picture 2" descr="http://www.vectordiary.com/isd_post/2009/30-figure-illustrations/Vector_Kid_by_Lawnz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2600" y1="46072" x2="70200" y2="47771"/>
                        <a14:foregroundMark x1="19800" y1="79618" x2="10000" y2="92569"/>
                        <a14:foregroundMark x1="25000" y1="78556" x2="38400" y2="87261"/>
                        <a14:foregroundMark x1="3600" y1="89809" x2="2600" y2="97028"/>
                        <a14:foregroundMark x1="13800" y1="95329" x2="69800" y2="97028"/>
                        <a14:foregroundMark x1="45200" y1="89384" x2="62800" y2="84713"/>
                        <a14:foregroundMark x1="68800" y1="81104" x2="81200" y2="89384"/>
                        <a14:backgroundMark x1="86800" y1="13376" x2="90600" y2="186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16471"/>
            <a:ext cx="4196273" cy="395288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16383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_M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_M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S_M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3" grpId="1"/>
      <p:bldP spid="19" grpId="0"/>
      <p:bldP spid="20" grpId="0"/>
      <p:bldP spid="2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Llamada rectangular redondeada"/>
          <p:cNvSpPr/>
          <p:nvPr/>
        </p:nvSpPr>
        <p:spPr>
          <a:xfrm>
            <a:off x="755576" y="1052736"/>
            <a:ext cx="1944216" cy="1296144"/>
          </a:xfrm>
          <a:prstGeom prst="wedgeRoundRectCallout">
            <a:avLst>
              <a:gd name="adj1" fmla="val 22528"/>
              <a:gd name="adj2" fmla="val 7598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Botón de acción: Sonido">
            <a:hlinkClick r:id="" action="ppaction://noaction" highlightClick="1">
              <a:snd r:embed="rId4" name="Abrie.wav"/>
            </a:hlinkClick>
          </p:cNvPr>
          <p:cNvSpPr/>
          <p:nvPr/>
        </p:nvSpPr>
        <p:spPr>
          <a:xfrm>
            <a:off x="1098340" y="1448780"/>
            <a:ext cx="1296144" cy="720080"/>
          </a:xfrm>
          <a:prstGeom prst="actionButtonSou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971600" y="1052736"/>
            <a:ext cx="1422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827584" y="211287"/>
            <a:ext cx="77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How</a:t>
            </a:r>
            <a:r>
              <a:rPr lang="es-ES_tradnl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do </a:t>
            </a:r>
            <a:r>
              <a:rPr lang="es-ES_tradnl" sz="4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you</a:t>
            </a:r>
            <a:r>
              <a:rPr lang="es-ES_tradnl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4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spell</a:t>
            </a:r>
            <a:r>
              <a:rPr lang="es-ES_tradnl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4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your</a:t>
            </a:r>
            <a:r>
              <a:rPr lang="es-ES_tradnl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4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name</a:t>
            </a:r>
            <a:r>
              <a:rPr lang="es-ES_tradnl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?</a:t>
            </a:r>
            <a:endParaRPr lang="es-ES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11 Flecha derecha">
            <a:hlinkClick r:id="" action="ppaction://hlinkshowjump?jump=nextslide"/>
          </p:cNvPr>
          <p:cNvSpPr/>
          <p:nvPr/>
        </p:nvSpPr>
        <p:spPr>
          <a:xfrm>
            <a:off x="7812360" y="5805264"/>
            <a:ext cx="936104" cy="72008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dirty="0" smtClean="0"/>
              <a:t>NEXT</a:t>
            </a:r>
            <a:endParaRPr lang="es-ES" sz="1600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4355976" y="1700808"/>
            <a:ext cx="410445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77800" h="38100" prst="coolSlant"/>
            </a:sp3d>
          </a:bodyPr>
          <a:lstStyle/>
          <a:p>
            <a:pPr algn="ctr"/>
            <a:r>
              <a:rPr lang="es-ES_tradnl" sz="60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A </a:t>
            </a:r>
            <a:r>
              <a:rPr lang="es-ES_tradnl" sz="60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B </a:t>
            </a:r>
            <a:r>
              <a:rPr lang="es-ES_tradnl" sz="6000" dirty="0" err="1" smtClean="0">
                <a:solidFill>
                  <a:srgbClr val="00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B</a:t>
            </a:r>
            <a:r>
              <a:rPr lang="es-ES_tradnl" sz="6000" dirty="0" smtClean="0">
                <a:solidFill>
                  <a:srgbClr val="00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 </a:t>
            </a:r>
            <a:r>
              <a:rPr lang="es-ES_tradnl" sz="6000" dirty="0" smtClean="0">
                <a:solidFill>
                  <a:srgbClr val="66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I </a:t>
            </a:r>
            <a:r>
              <a:rPr lang="es-ES_tradnl" sz="6000" dirty="0" smtClean="0">
                <a:solidFill>
                  <a:srgbClr val="CC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E</a:t>
            </a:r>
            <a:endParaRPr lang="es-ES" sz="6000" dirty="0">
              <a:solidFill>
                <a:srgbClr val="CC00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oper Black" pitchFamily="18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211960" y="2989401"/>
            <a:ext cx="414046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77800" h="38100" prst="coolSlant"/>
            </a:sp3d>
          </a:bodyPr>
          <a:lstStyle/>
          <a:p>
            <a:pPr algn="ctr"/>
            <a:r>
              <a:rPr lang="es-ES_tradnl" sz="60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A </a:t>
            </a:r>
            <a:r>
              <a:rPr lang="es-ES_tradnl" sz="60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B </a:t>
            </a:r>
            <a:r>
              <a:rPr lang="es-ES_tradnl" sz="6000" dirty="0" smtClean="0">
                <a:solidFill>
                  <a:srgbClr val="00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R </a:t>
            </a:r>
            <a:r>
              <a:rPr lang="es-ES_tradnl" sz="6000" dirty="0" smtClean="0">
                <a:solidFill>
                  <a:srgbClr val="66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I </a:t>
            </a:r>
            <a:r>
              <a:rPr lang="es-ES_tradnl" sz="6000" dirty="0" smtClean="0">
                <a:solidFill>
                  <a:srgbClr val="CC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E</a:t>
            </a:r>
            <a:endParaRPr lang="es-ES" sz="6000" dirty="0">
              <a:solidFill>
                <a:srgbClr val="CC00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oper Black" pitchFamily="18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4211960" y="4285545"/>
            <a:ext cx="414046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77800" h="38100" prst="coolSlant"/>
            </a:sp3d>
          </a:bodyPr>
          <a:lstStyle/>
          <a:p>
            <a:pPr algn="ctr"/>
            <a:r>
              <a:rPr lang="es-ES_tradnl" sz="60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A </a:t>
            </a:r>
            <a:r>
              <a:rPr lang="es-ES_tradnl" sz="60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D </a:t>
            </a:r>
            <a:r>
              <a:rPr lang="es-ES_tradnl" sz="6000" dirty="0" smtClean="0">
                <a:solidFill>
                  <a:srgbClr val="00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E </a:t>
            </a:r>
            <a:r>
              <a:rPr lang="es-ES_tradnl" sz="6000" dirty="0" smtClean="0">
                <a:solidFill>
                  <a:srgbClr val="66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L </a:t>
            </a:r>
            <a:r>
              <a:rPr lang="es-ES_tradnl" sz="6000" dirty="0" smtClean="0">
                <a:solidFill>
                  <a:srgbClr val="CC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E</a:t>
            </a:r>
            <a:endParaRPr lang="es-ES" sz="6000" dirty="0">
              <a:solidFill>
                <a:srgbClr val="CC00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oper Black" pitchFamily="18" charset="0"/>
            </a:endParaRPr>
          </a:p>
        </p:txBody>
      </p:sp>
      <p:pic>
        <p:nvPicPr>
          <p:cNvPr id="11" name="Picture 2" descr="http://www.vectors4all.net/preview/human-face-vector-2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0251" y1="40286" x2="68201" y2="40286"/>
                        <a14:foregroundMark x1="87866" y1="38857" x2="88285" y2="42857"/>
                        <a14:backgroundMark x1="6695" y1="33143" x2="6695" y2="33143"/>
                        <a14:backgroundMark x1="8368" y1="35714" x2="8368" y2="35714"/>
                        <a14:backgroundMark x1="85356" y1="38571" x2="84519" y2="41143"/>
                        <a14:backgroundMark x1="90377" y1="43143" x2="90377" y2="43143"/>
                        <a14:backgroundMark x1="84519" y1="42571" x2="84519" y2="42571"/>
                        <a14:backgroundMark x1="84100" y1="44000" x2="84100" y2="44000"/>
                        <a14:backgroundMark x1="78243" y1="40857" x2="78243" y2="40857"/>
                        <a14:backgroundMark x1="78243" y1="38857" x2="78243" y2="38857"/>
                        <a14:backgroundMark x1="99163" y1="94286" x2="99582" y2="96286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225"/>
          <a:stretch/>
        </p:blipFill>
        <p:spPr bwMode="auto">
          <a:xfrm>
            <a:off x="829629" y="2744211"/>
            <a:ext cx="2751119" cy="3898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14289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3" grpId="1"/>
      <p:bldP spid="19" grpId="0"/>
      <p:bldP spid="20" grpId="0"/>
      <p:bldP spid="20" grpId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258</Words>
  <Application>Microsoft Office PowerPoint</Application>
  <PresentationFormat>Presentación en pantalla (4:3)</PresentationFormat>
  <Paragraphs>62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PACKARD</dc:creator>
  <cp:lastModifiedBy>PACKARD</cp:lastModifiedBy>
  <cp:revision>36</cp:revision>
  <dcterms:created xsi:type="dcterms:W3CDTF">2013-07-07T11:50:32Z</dcterms:created>
  <dcterms:modified xsi:type="dcterms:W3CDTF">2013-08-15T11:19:58Z</dcterms:modified>
</cp:coreProperties>
</file>